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ixelify Sans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ixelifySans-bold.fntdata"/><Relationship Id="rId14" Type="http://schemas.openxmlformats.org/officeDocument/2006/relationships/font" Target="fonts/Pixelify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bc4ae4f6c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bc4ae4f6c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bc4ae4f6c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bc4ae4f6c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bc4ae4f6c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bc4ae4f6c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c4ae4f6c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c4ae4f6c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bc4ae4f6c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bc4ae4f6c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bc4ae4f6c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bc4ae4f6c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bc4ae4f6c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bc4ae4f6c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0" y="0"/>
            <a:ext cx="913192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6040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lt1"/>
                </a:solidFill>
                <a:latin typeface="Pixelify Sans"/>
                <a:ea typeface="Pixelify Sans"/>
                <a:cs typeface="Pixelify Sans"/>
                <a:sym typeface="Pixelify Sans"/>
              </a:rPr>
              <a:t>Три в ряд. пРоТоТИп</a:t>
            </a:r>
            <a:endParaRPr sz="6000">
              <a:solidFill>
                <a:schemeClr val="lt1"/>
              </a:solidFill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688" y="34565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Pixelify Sans"/>
                <a:ea typeface="Pixelify Sans"/>
                <a:cs typeface="Pixelify Sans"/>
                <a:sym typeface="Pixelify Sans"/>
              </a:rPr>
              <a:t>Самописная игра в стиле 8-bit</a:t>
            </a:r>
            <a:endParaRPr>
              <a:solidFill>
                <a:schemeClr val="lt1"/>
              </a:solidFill>
              <a:latin typeface="Pixelify Sans"/>
              <a:ea typeface="Pixelify Sans"/>
              <a:cs typeface="Pixelify Sans"/>
              <a:sym typeface="Pixelify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ixelify Sans"/>
                <a:ea typeface="Pixelify Sans"/>
                <a:cs typeface="Pixelify Sans"/>
                <a:sym typeface="Pixelify Sans"/>
              </a:rPr>
              <a:t>Автор:</a:t>
            </a:r>
            <a:endParaRPr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540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Шюшас Максим</a:t>
            </a:r>
            <a:endParaRPr sz="2500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5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Github: weplok</a:t>
            </a:r>
            <a:endParaRPr sz="2500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Художник: Ананас, discord: 2077ok</a:t>
            </a:r>
            <a:endParaRPr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25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Игра разработана в рамках курса Яндекс Лицея (2 год) Python</a:t>
            </a:r>
            <a:endParaRPr sz="2500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6450" y="102725"/>
            <a:ext cx="3201201" cy="490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00" y="4111799"/>
            <a:ext cx="5071999" cy="89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684100" y="1125900"/>
            <a:ext cx="2134200" cy="21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rPr b="1" lang="ru" sz="4800">
                <a:latin typeface="Pixelify Sans"/>
                <a:ea typeface="Pixelify Sans"/>
                <a:cs typeface="Pixelify Sans"/>
                <a:sym typeface="Pixelify Sans"/>
              </a:rPr>
              <a:t>Идея</a:t>
            </a:r>
            <a:endParaRPr b="1" sz="4800"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SzPts val="990"/>
              <a:buNone/>
            </a:pPr>
            <a:r>
              <a:rPr b="1" lang="ru" sz="4800">
                <a:latin typeface="Pixelify Sans"/>
                <a:ea typeface="Pixelify Sans"/>
                <a:cs typeface="Pixelify Sans"/>
                <a:sym typeface="Pixelify Sans"/>
              </a:rPr>
              <a:t>игры</a:t>
            </a:r>
            <a:endParaRPr sz="4800"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78825" y="4857650"/>
            <a:ext cx="1173600" cy="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ru" sz="1050">
                <a:latin typeface="Pixelify Sans"/>
                <a:ea typeface="Pixelify Sans"/>
                <a:cs typeface="Pixelify Sans"/>
                <a:sym typeface="Pixelify Sans"/>
              </a:rPr>
              <a:t>Введите текст</a:t>
            </a:r>
            <a:endParaRPr sz="1150"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lnSpc>
                <a:spcPct val="10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rPr lang="ru" sz="650">
                <a:latin typeface="Pixelify Sans"/>
                <a:ea typeface="Pixelify Sans"/>
                <a:cs typeface="Pixelify Sans"/>
                <a:sym typeface="Pixelify Sans"/>
              </a:rPr>
              <a:t>                </a:t>
            </a:r>
            <a:r>
              <a:rPr lang="ru" sz="650">
                <a:latin typeface="Pixelify Sans"/>
                <a:ea typeface="Pixelify Sans"/>
                <a:cs typeface="Pixelify Sans"/>
                <a:sym typeface="Pixelify Sans"/>
              </a:rPr>
              <a:t>(вы крутые)</a:t>
            </a:r>
            <a:endParaRPr sz="650"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0500" y="148625"/>
            <a:ext cx="2791474" cy="46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850" y="148626"/>
            <a:ext cx="2791475" cy="46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1" lang="ru" sz="2500">
                <a:latin typeface="Pixelify Sans"/>
                <a:ea typeface="Pixelify Sans"/>
                <a:cs typeface="Pixelify Sans"/>
                <a:sym typeface="Pixelify Sans"/>
              </a:rPr>
              <a:t>Три в ряд. пРоТоТИп</a:t>
            </a:r>
            <a:endParaRPr sz="2500"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384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7050">
                <a:latin typeface="Pixelify Sans"/>
                <a:ea typeface="Pixelify Sans"/>
                <a:cs typeface="Pixelify Sans"/>
                <a:sym typeface="Pixelify Sans"/>
              </a:rPr>
              <a:t>01</a:t>
            </a:r>
            <a:endParaRPr sz="7050"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25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Три в ряд. пРоТоТИп</a:t>
            </a:r>
            <a:r>
              <a:rPr lang="ru" sz="25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  —</a:t>
            </a:r>
            <a:endParaRPr sz="2500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lang="ru" sz="25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игра в 8-bit стиле, где игроку необходимо выделять три или более клетки на игровом поле</a:t>
            </a:r>
            <a:endParaRPr sz="2500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500"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5101800" y="1112375"/>
            <a:ext cx="37305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dk2"/>
                </a:solidFill>
                <a:latin typeface="Pixelify Sans"/>
                <a:ea typeface="Pixelify Sans"/>
                <a:cs typeface="Pixelify Sans"/>
                <a:sym typeface="Pixelify Sans"/>
              </a:rPr>
              <a:t>02</a:t>
            </a:r>
            <a:endParaRPr sz="6000">
              <a:solidFill>
                <a:schemeClr val="dk2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21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Баланс</a:t>
            </a:r>
            <a:endParaRPr b="1" sz="2100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Игра идеально сбалансирована по сложности. Этому способствуют приятная музыка и сложность режима игры "без заполнения"</a:t>
            </a:r>
            <a:endParaRPr sz="2100">
              <a:solidFill>
                <a:schemeClr val="dk2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1881" y="225331"/>
            <a:ext cx="1526400" cy="152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2944925" y="341825"/>
            <a:ext cx="485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120">
                <a:latin typeface="Pixelify Sans"/>
                <a:ea typeface="Pixelify Sans"/>
                <a:cs typeface="Pixelify Sans"/>
                <a:sym typeface="Pixelify Sans"/>
              </a:rPr>
              <a:t>Технические детали</a:t>
            </a:r>
            <a:endParaRPr sz="3120"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2944925" y="1059375"/>
            <a:ext cx="5887500" cy="39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8-bit стиль. </a:t>
            </a:r>
            <a:r>
              <a:rPr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Игра выполнена в 8-bit стиле, что придает ей уникальный внешний вид</a:t>
            </a:r>
            <a:endParaRPr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Выделение клеток.</a:t>
            </a:r>
            <a:r>
              <a:rPr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 В игре необходимо выделять три и более клетки вручную, что выделяет её на фоне других игр "Три в ряд" с простым геймплеем</a:t>
            </a:r>
            <a:endParaRPr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Музыка и звуки.</a:t>
            </a:r>
            <a:r>
              <a:rPr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 Музыка из Hotline Miami и звуки в стиле 8-bit создают атмосферу игры</a:t>
            </a:r>
            <a:endParaRPr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Графический контент.</a:t>
            </a:r>
            <a:r>
              <a:rPr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 Графический контент в стиле пиксель-арт нарисован специально для этой игры, что придает ей оригинальный вид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25" y="206913"/>
            <a:ext cx="2839699" cy="4729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509725" y="162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1" lang="ru" sz="2500">
                <a:latin typeface="Pixelify Sans"/>
                <a:ea typeface="Pixelify Sans"/>
                <a:cs typeface="Pixelify Sans"/>
                <a:sym typeface="Pixelify Sans"/>
              </a:rPr>
              <a:t>Увлекательность игры</a:t>
            </a:r>
            <a:endParaRPr sz="2500"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292825" y="646725"/>
            <a:ext cx="4459500" cy="3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latin typeface="Pixelify Sans"/>
                <a:ea typeface="Pixelify Sans"/>
                <a:cs typeface="Pixelify Sans"/>
                <a:sym typeface="Pixelify Sans"/>
              </a:rPr>
              <a:t>01</a:t>
            </a:r>
            <a:endParaRPr sz="6000"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41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Мотивационные фразы</a:t>
            </a:r>
            <a:endParaRPr b="1" sz="1341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lang="ru" sz="1641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после успешного выделения клеток игроку даётся случайная мотивационная фраза (чем больше выделено клеток, тем эпичнее будет фраза). В ходе безуспешного выделения игрок увидит сообщение о его ошибке</a:t>
            </a:r>
            <a:endParaRPr sz="1641"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4969275" y="841275"/>
            <a:ext cx="3863100" cy="31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200">
                <a:solidFill>
                  <a:schemeClr val="dk2"/>
                </a:solidFill>
                <a:latin typeface="Pixelify Sans"/>
                <a:ea typeface="Pixelify Sans"/>
                <a:cs typeface="Pixelify Sans"/>
                <a:sym typeface="Pixelify Sans"/>
              </a:rPr>
              <a:t>02</a:t>
            </a:r>
            <a:endParaRPr sz="6200">
              <a:solidFill>
                <a:schemeClr val="dk2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подсчёт статистики игрока</a:t>
            </a:r>
            <a:endParaRPr b="1" sz="1600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200"/>
              </a:spcAft>
              <a:buNone/>
            </a:pPr>
            <a:r>
              <a:rPr lang="ru" sz="16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В каждом раунде ведётся счёт игрока (1 клетка = 100 поинтов) и количество максимально выделенных клеток за раз (кстати, само поле вмещает в себя 336 клеток)</a:t>
            </a:r>
            <a:endParaRPr sz="1600">
              <a:solidFill>
                <a:schemeClr val="dk2"/>
              </a:solidFill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475" y="3774675"/>
            <a:ext cx="3102675" cy="130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1422" y="4059863"/>
            <a:ext cx="4008900" cy="73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137900" y="0"/>
            <a:ext cx="883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420">
                <a:latin typeface="Pixelify Sans"/>
                <a:ea typeface="Pixelify Sans"/>
                <a:cs typeface="Pixelify Sans"/>
                <a:sym typeface="Pixelify Sans"/>
              </a:rPr>
              <a:t>Сравнение с конкурентами (откуда НЕ черпались идеи)</a:t>
            </a:r>
            <a:endParaRPr sz="2420"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238800" y="3692400"/>
            <a:ext cx="8520600" cy="14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Во многих играх “Три в ряд” необходимо лишь передвинуть одну клетку для сбора линии из трёх клеток. Часто игровое поле в других играх совсем небольшое. основной упор в других играх делается на перегруженные яркие эффекты, звуки и большое вознаграждение игрока</a:t>
            </a:r>
            <a:endParaRPr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204" y="562425"/>
            <a:ext cx="1866150" cy="3129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6554" y="758575"/>
            <a:ext cx="2425435" cy="273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2564" y="758575"/>
            <a:ext cx="2202398" cy="273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35557" y="522275"/>
            <a:ext cx="1934468" cy="321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1" lang="ru" sz="2500">
                <a:latin typeface="Pixelify Sans"/>
                <a:ea typeface="Pixelify Sans"/>
                <a:cs typeface="Pixelify Sans"/>
                <a:sym typeface="Pixelify Sans"/>
              </a:rPr>
              <a:t>Репозиторий и технологии</a:t>
            </a:r>
            <a:endParaRPr sz="2500"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017725"/>
            <a:ext cx="2378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latin typeface="Pixelify Sans"/>
                <a:ea typeface="Pixelify Sans"/>
                <a:cs typeface="Pixelify Sans"/>
                <a:sym typeface="Pixelify Sans"/>
              </a:rPr>
              <a:t>01</a:t>
            </a:r>
            <a:endParaRPr sz="6000"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Язык программирования</a:t>
            </a:r>
            <a:endParaRPr b="1" sz="1400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Игра написана на языке программирования Python с использованием модуля Pygame</a:t>
            </a:r>
            <a:endParaRPr sz="1400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3324475" y="1017725"/>
            <a:ext cx="2898600" cy="26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dk2"/>
                </a:solidFill>
                <a:latin typeface="Pixelify Sans"/>
                <a:ea typeface="Pixelify Sans"/>
                <a:cs typeface="Pixelify Sans"/>
                <a:sym typeface="Pixelify Sans"/>
              </a:rPr>
              <a:t>02</a:t>
            </a:r>
            <a:endParaRPr sz="6000">
              <a:solidFill>
                <a:schemeClr val="dk2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Файловая структура игры</a:t>
            </a:r>
            <a:endParaRPr b="1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Главная папка игры включает py-файлы: main, board, game_board, help_func, exc, + дерево папок:	</a:t>
            </a:r>
            <a:endParaRPr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6238650" y="1028575"/>
            <a:ext cx="2766000" cy="26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dk2"/>
                </a:solidFill>
                <a:latin typeface="Pixelify Sans"/>
                <a:ea typeface="Pixelify Sans"/>
                <a:cs typeface="Pixelify Sans"/>
                <a:sym typeface="Pixelify Sans"/>
              </a:rPr>
              <a:t>03</a:t>
            </a:r>
            <a:endParaRPr sz="6000">
              <a:solidFill>
                <a:schemeClr val="dk2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Репозиторий на Github</a:t>
            </a:r>
            <a:endParaRPr b="1">
              <a:solidFill>
                <a:schemeClr val="dk1"/>
              </a:solidFill>
              <a:latin typeface="Pixelify Sans"/>
              <a:ea typeface="Pixelify Sans"/>
              <a:cs typeface="Pixelify Sans"/>
              <a:sym typeface="Pixelify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ru">
                <a:solidFill>
                  <a:schemeClr val="dk1"/>
                </a:solidFill>
                <a:latin typeface="Pixelify Sans"/>
                <a:ea typeface="Pixelify Sans"/>
                <a:cs typeface="Pixelify Sans"/>
                <a:sym typeface="Pixelify Sans"/>
              </a:rPr>
              <a:t>Игра доступна на Github, где можно просмотреть все версии игры и её этапы развития</a:t>
            </a:r>
            <a:endParaRPr>
              <a:solidFill>
                <a:schemeClr val="dk2"/>
              </a:solidFill>
              <a:latin typeface="Pixelify Sans"/>
              <a:ea typeface="Pixelify Sans"/>
              <a:cs typeface="Pixelify Sans"/>
              <a:sym typeface="Pixelify Sans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600" y="3916650"/>
            <a:ext cx="2766133" cy="1094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8987" y="3595825"/>
            <a:ext cx="2144942" cy="141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57450" y="3595825"/>
            <a:ext cx="1415649" cy="141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